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3"/>
  </p:handoutMasterIdLst>
  <p:sldIdLst>
    <p:sldId id="256" r:id="rId5"/>
    <p:sldId id="257" r:id="rId6"/>
    <p:sldId id="258" r:id="rId7"/>
    <p:sldId id="265" r:id="rId8"/>
    <p:sldId id="268" r:id="rId9"/>
    <p:sldId id="262" r:id="rId10"/>
    <p:sldId id="266" r:id="rId11"/>
    <p:sldId id="264" r:id="rId12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D9D393-BC1F-4CDD-BC90-4AE2E5867745}" v="303" dt="2026-06-17T16:36:55.5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18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D4F1F-4B21-40D9-9C00-30296B6B537B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501E8-295B-45A6-8DD4-13BA1246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639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96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089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015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6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79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20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59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09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251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65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034D02-9C4C-49D8-BAFB-D5A57F728731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03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57000">
              <a:schemeClr val="accent4">
                <a:lumMod val="75000"/>
              </a:schemeClr>
            </a:gs>
            <a:gs pos="84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4FE3E-3645-42C9-9402-9D208A90FE40}" type="slidenum">
              <a:rPr lang="en-GB" smtClean="0"/>
              <a:t>‹#›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" y="0"/>
            <a:ext cx="2203450" cy="17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374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ort.manchester.ac.uk/volunteering/" TargetMode="External"/><Relationship Id="rId2" Type="http://schemas.openxmlformats.org/officeDocument/2006/relationships/hyperlink" Target="http://sportsworkforce@manchester.ac.u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ellify.manchester.ac.uk/" TargetMode="External"/><Relationship Id="rId2" Type="http://schemas.openxmlformats.org/officeDocument/2006/relationships/hyperlink" Target="https://www.asds.manchester.ac.uk/hear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portsworkforce.manchester.ac.uk/index-classic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portsvolunteer@manchester.ac.u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Sports Volunteer Scheme 2026 27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429000"/>
            <a:ext cx="6624736" cy="2304256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UoM Sport Club Committee </a:t>
            </a:r>
          </a:p>
          <a:p>
            <a:r>
              <a:rPr lang="en-GB" dirty="0"/>
              <a:t>information session </a:t>
            </a:r>
          </a:p>
          <a:p>
            <a:endParaRPr lang="en-GB" dirty="0"/>
          </a:p>
          <a:p>
            <a:r>
              <a:rPr lang="en-GB" sz="3000" dirty="0">
                <a:hlinkClick r:id="rId2"/>
              </a:rPr>
              <a:t>SVS Portal </a:t>
            </a:r>
            <a:endParaRPr lang="en-GB" sz="3000" dirty="0"/>
          </a:p>
          <a:p>
            <a:r>
              <a:rPr lang="en-GB" sz="3000" dirty="0">
                <a:hlinkClick r:id="rId3"/>
              </a:rPr>
              <a:t>UoM Volunteering page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04531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/>
              <a:t>Who is it for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en-GB" sz="3000" dirty="0"/>
              <a:t>Everyone</a:t>
            </a:r>
          </a:p>
          <a:p>
            <a:pPr lvl="1"/>
            <a:r>
              <a:rPr lang="en-GB" sz="2600" dirty="0"/>
              <a:t>Club Captains</a:t>
            </a:r>
          </a:p>
          <a:p>
            <a:pPr lvl="1"/>
            <a:r>
              <a:rPr lang="en-GB" sz="2600" dirty="0"/>
              <a:t>Club members</a:t>
            </a:r>
          </a:p>
          <a:p>
            <a:pPr lvl="1"/>
            <a:r>
              <a:rPr lang="en-GB" sz="2600" dirty="0"/>
              <a:t>Any volunteers within your club</a:t>
            </a:r>
          </a:p>
          <a:p>
            <a:pPr lvl="1"/>
            <a:r>
              <a:rPr lang="en-GB" sz="2600" dirty="0"/>
              <a:t>Any member of your club who is volunteering in sport internally – </a:t>
            </a:r>
            <a:r>
              <a:rPr lang="en-GB" sz="1800" dirty="0"/>
              <a:t>in the club </a:t>
            </a:r>
            <a:r>
              <a:rPr lang="en-GB" sz="2600" dirty="0"/>
              <a:t>or externally-  </a:t>
            </a:r>
            <a:r>
              <a:rPr lang="en-GB" sz="1800" dirty="0"/>
              <a:t>in the community </a:t>
            </a:r>
          </a:p>
          <a:p>
            <a:pPr lvl="1"/>
            <a:endParaRPr lang="en-GB" sz="2600" dirty="0"/>
          </a:p>
          <a:p>
            <a:pPr marL="0" indent="0">
              <a:buNone/>
            </a:pP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756310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What’s in it for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GB" b="1" dirty="0"/>
          </a:p>
          <a:p>
            <a:pPr marL="0" indent="0">
              <a:buNone/>
              <a:defRPr/>
            </a:pPr>
            <a:r>
              <a:rPr lang="en-GB" b="1" dirty="0"/>
              <a:t>AWARDS</a:t>
            </a:r>
          </a:p>
          <a:p>
            <a:pPr marL="0" indent="0">
              <a:buNone/>
              <a:defRPr/>
            </a:pPr>
            <a:endParaRPr lang="en-GB" b="1" dirty="0"/>
          </a:p>
          <a:p>
            <a:pPr>
              <a:defRPr/>
            </a:pPr>
            <a:r>
              <a:rPr lang="en-GB" sz="1800" b="1" dirty="0"/>
              <a:t>Club Colours - annual</a:t>
            </a:r>
            <a:endParaRPr lang="en-GB" sz="1800" dirty="0"/>
          </a:p>
          <a:p>
            <a:pPr marL="0" indent="0">
              <a:buNone/>
              <a:defRPr/>
            </a:pPr>
            <a:endParaRPr lang="en-GB" sz="1800" dirty="0"/>
          </a:p>
          <a:p>
            <a:pPr>
              <a:defRPr/>
            </a:pPr>
            <a:r>
              <a:rPr lang="en-GB" sz="1800" b="1" dirty="0">
                <a:hlinkClick r:id="rId2"/>
              </a:rPr>
              <a:t>HEAR </a:t>
            </a:r>
            <a:endParaRPr lang="en-GB" sz="1800" b="1" dirty="0"/>
          </a:p>
          <a:p>
            <a:pPr marL="0" indent="0">
              <a:buNone/>
              <a:defRPr/>
            </a:pPr>
            <a:endParaRPr lang="en-GB" sz="1800" b="1" dirty="0"/>
          </a:p>
          <a:p>
            <a:pPr>
              <a:defRPr/>
            </a:pPr>
            <a:r>
              <a:rPr lang="en-GB" sz="1800" b="1" dirty="0">
                <a:hlinkClick r:id="rId3"/>
              </a:rPr>
              <a:t>Stellify Award</a:t>
            </a:r>
            <a:r>
              <a:rPr lang="en-GB" sz="1800" b="1" dirty="0"/>
              <a:t>   </a:t>
            </a:r>
            <a:r>
              <a:rPr lang="en-GB" sz="1200" dirty="0"/>
              <a:t>( please be aware this award is being updated for Sept 2026 so this information will change over the summer period)</a:t>
            </a:r>
            <a:endParaRPr lang="en-GB" sz="1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GB" b="1" dirty="0"/>
          </a:p>
          <a:p>
            <a:pPr marL="0" indent="0">
              <a:buNone/>
              <a:defRPr/>
            </a:pPr>
            <a:r>
              <a:rPr lang="en-GB" b="1" dirty="0"/>
              <a:t>EMPLOYABILITY SKILLS</a:t>
            </a:r>
          </a:p>
          <a:p>
            <a:pPr marL="0" indent="0">
              <a:buNone/>
              <a:defRPr/>
            </a:pPr>
            <a:endParaRPr lang="en-GB" b="1" dirty="0"/>
          </a:p>
          <a:p>
            <a:pPr marL="285750" indent="-285750">
              <a:defRPr/>
            </a:pPr>
            <a:r>
              <a:rPr lang="en-GB" sz="2000" b="1" dirty="0"/>
              <a:t>Transferable Skills Workshop / Audit – careers links</a:t>
            </a:r>
          </a:p>
          <a:p>
            <a:pPr marL="285750" indent="-285750">
              <a:defRPr/>
            </a:pPr>
            <a:r>
              <a:rPr lang="en-GB" sz="2000" b="1" dirty="0"/>
              <a:t>Qualification funding </a:t>
            </a:r>
          </a:p>
          <a:p>
            <a:pPr marL="285750" indent="-285750">
              <a:defRPr/>
            </a:pPr>
            <a:r>
              <a:rPr lang="en-GB" sz="2000" b="1" dirty="0"/>
              <a:t>Free Training /courses </a:t>
            </a:r>
          </a:p>
          <a:p>
            <a:pPr marL="285750" indent="-285750">
              <a:defRPr/>
            </a:pPr>
            <a:r>
              <a:rPr lang="en-GB" sz="2000" b="1" dirty="0"/>
              <a:t>Mentoring</a:t>
            </a:r>
          </a:p>
          <a:p>
            <a:pPr marL="285750" indent="-285750">
              <a:defRPr/>
            </a:pPr>
            <a:r>
              <a:rPr lang="en-GB" sz="2000" b="1" dirty="0"/>
              <a:t>Networking </a:t>
            </a:r>
          </a:p>
          <a:p>
            <a:pPr marL="0" indent="0">
              <a:buNone/>
              <a:defRPr/>
            </a:pPr>
            <a:endParaRPr lang="en-GB" sz="2000" dirty="0"/>
          </a:p>
          <a:p>
            <a:pPr marL="0" indent="0"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47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to do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FFC000"/>
                </a:solidFill>
              </a:rPr>
              <a:t>Club Captains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>
                <a:hlinkClick r:id="rId2"/>
              </a:rPr>
              <a:t>Join </a:t>
            </a:r>
            <a:r>
              <a:rPr lang="en-GB" dirty="0"/>
              <a:t>as a volunteer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Request password to club Provider account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Join your position(s) online </a:t>
            </a:r>
            <a:r>
              <a:rPr lang="en-GB" sz="1800" dirty="0"/>
              <a:t>( opportunities – search word use your sport name)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Get members to sign up and join positions online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/>
              <a:t>5. Log your own hours of volunteering each month</a:t>
            </a:r>
          </a:p>
          <a:p>
            <a:pPr marL="457200" lvl="1" indent="0">
              <a:buNone/>
            </a:pPr>
            <a:r>
              <a:rPr lang="en-GB" dirty="0"/>
              <a:t>6. Verify the hours of volunteering for the club logged by committee and coaches / officials each month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612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to do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0088" y="1628800"/>
            <a:ext cx="4038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/>
              <a:t>4. Check your hours have been verified each month</a:t>
            </a:r>
          </a:p>
          <a:p>
            <a:pPr marL="457200" lvl="1" indent="0">
              <a:buNone/>
            </a:pPr>
            <a:r>
              <a:rPr lang="en-GB" dirty="0"/>
              <a:t>5. Investigate opportunities to increase your skill set other community volunteering or courses / qualifications 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360" y="1720263"/>
            <a:ext cx="4038600" cy="45259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C000"/>
                </a:solidFill>
              </a:rPr>
              <a:t>Club volunteers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Join as a volunteer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Join your position(s)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Log your hours each month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87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Things to note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altLang="en-US" sz="2400" dirty="0"/>
              <a:t>AU Committee positions run from 1</a:t>
            </a:r>
            <a:r>
              <a:rPr lang="en-GB" altLang="en-US" sz="2400" baseline="30000" dirty="0"/>
              <a:t>st</a:t>
            </a:r>
            <a:r>
              <a:rPr lang="en-GB" altLang="en-US" sz="2400" dirty="0"/>
              <a:t> June to 31</a:t>
            </a:r>
            <a:r>
              <a:rPr lang="en-GB" altLang="en-US" sz="2400" baseline="30000" dirty="0"/>
              <a:t>st</a:t>
            </a:r>
            <a:r>
              <a:rPr lang="en-GB" altLang="en-US" sz="2400" dirty="0"/>
              <a:t> May </a:t>
            </a:r>
          </a:p>
          <a:p>
            <a:endParaRPr lang="en-GB" altLang="en-US" sz="2400" dirty="0"/>
          </a:p>
          <a:p>
            <a:r>
              <a:rPr lang="en-GB" altLang="en-US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Importance of logging hours on time</a:t>
            </a:r>
          </a:p>
          <a:p>
            <a:endParaRPr lang="en-GB" altLang="en-US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GB" altLang="en-US" sz="2400" dirty="0"/>
              <a:t>Club Captain verifies hours of UoM Sport committee members</a:t>
            </a:r>
          </a:p>
          <a:p>
            <a:endParaRPr lang="en-GB" altLang="en-US" sz="2400" dirty="0"/>
          </a:p>
          <a:p>
            <a:r>
              <a:rPr lang="en-GB" altLang="en-US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If members wish to do any community volunteering they should attend an Induction (available through search ‘SVS induction meeting’)</a:t>
            </a:r>
          </a:p>
          <a:p>
            <a:endParaRPr lang="en-GB" altLang="en-US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en-GB" altLang="en-US" sz="2400" dirty="0"/>
              <a:t>If you need more roles for your club committee adding to the SVS system request them </a:t>
            </a:r>
          </a:p>
          <a:p>
            <a:pPr marL="0" indent="0">
              <a:buNone/>
            </a:pPr>
            <a:endParaRPr lang="en-GB" altLang="en-US" sz="2400" dirty="0"/>
          </a:p>
          <a:p>
            <a:r>
              <a:rPr lang="en-GB" altLang="en-US" sz="24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If committee have been registered on SVS previous you will need to inform us so we can update their profile and then will be able to join 26/27 committee roles. </a:t>
            </a:r>
          </a:p>
          <a:p>
            <a:endParaRPr lang="en-GB" sz="2400" dirty="0"/>
          </a:p>
          <a:p>
            <a:endParaRPr lang="en-GB" sz="22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altLang="en-US" b="1" dirty="0">
                <a:solidFill>
                  <a:srgbClr val="FF0000"/>
                </a:solidFill>
              </a:rPr>
              <a:t>Deadline dates;</a:t>
            </a:r>
          </a:p>
          <a:p>
            <a:pPr marL="0" indent="0">
              <a:buNone/>
            </a:pPr>
            <a:endParaRPr lang="en-GB" altLang="en-US" b="1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dirty="0">
                <a:solidFill>
                  <a:srgbClr val="00B050"/>
                </a:solidFill>
              </a:rPr>
              <a:t>20th</a:t>
            </a:r>
            <a:r>
              <a:rPr lang="en-GB" altLang="en-US" dirty="0"/>
              <a:t> </a:t>
            </a:r>
            <a:r>
              <a:rPr lang="en-GB" altLang="en-US" dirty="0">
                <a:solidFill>
                  <a:srgbClr val="00B050"/>
                </a:solidFill>
              </a:rPr>
              <a:t>November – registration &amp; joining UoM Sport club committee positions</a:t>
            </a:r>
          </a:p>
          <a:p>
            <a:pPr>
              <a:buFont typeface="Wingdings" pitchFamily="2" charset="2"/>
              <a:buChar char="Ø"/>
            </a:pPr>
            <a:endParaRPr lang="en-GB" altLang="en-US" dirty="0"/>
          </a:p>
          <a:p>
            <a:pPr>
              <a:buFont typeface="Wingdings" pitchFamily="2" charset="2"/>
              <a:buChar char="Ø"/>
            </a:pPr>
            <a:r>
              <a:rPr lang="en-GB" altLang="en-US" dirty="0"/>
              <a:t> </a:t>
            </a:r>
            <a:r>
              <a:rPr lang="en-GB" altLang="en-US" dirty="0">
                <a:solidFill>
                  <a:srgbClr val="FFFF00"/>
                </a:solidFill>
              </a:rPr>
              <a:t>11th December – Must have logged hours by this date to receive any club colours </a:t>
            </a:r>
          </a:p>
          <a:p>
            <a:pPr>
              <a:buFont typeface="Wingdings" pitchFamily="2" charset="2"/>
              <a:buChar char="Ø"/>
            </a:pPr>
            <a:endParaRPr lang="en-GB" altLang="en-US" dirty="0"/>
          </a:p>
          <a:p>
            <a:pPr>
              <a:buFont typeface="Wingdings" pitchFamily="2" charset="2"/>
              <a:buChar char="Ø"/>
            </a:pPr>
            <a:r>
              <a:rPr lang="en-GB" altLang="en-US" dirty="0">
                <a:solidFill>
                  <a:srgbClr val="92D050"/>
                </a:solidFill>
              </a:rPr>
              <a:t> 23</a:t>
            </a:r>
            <a:r>
              <a:rPr lang="en-GB" altLang="en-US" baseline="30000" dirty="0">
                <a:solidFill>
                  <a:srgbClr val="92D050"/>
                </a:solidFill>
              </a:rPr>
              <a:t>rd</a:t>
            </a:r>
            <a:r>
              <a:rPr lang="en-GB" altLang="en-US" dirty="0">
                <a:solidFill>
                  <a:srgbClr val="92D050"/>
                </a:solidFill>
              </a:rPr>
              <a:t> April – final date for logging hours for club colours and Step up and Lead </a:t>
            </a:r>
          </a:p>
          <a:p>
            <a:endParaRPr lang="en-GB" altLang="en-US" dirty="0"/>
          </a:p>
          <a:p>
            <a:pPr>
              <a:buFont typeface="Wingdings" pitchFamily="2" charset="2"/>
              <a:buChar char="Ø"/>
            </a:pPr>
            <a:r>
              <a:rPr lang="en-GB" altLang="en-US" dirty="0"/>
              <a:t> </a:t>
            </a:r>
            <a:r>
              <a:rPr lang="en-GB" altLang="en-US" dirty="0">
                <a:solidFill>
                  <a:srgbClr val="FFFF00"/>
                </a:solidFill>
              </a:rPr>
              <a:t>9th May – final date for logging hours for  STELLIFY /HEAR</a:t>
            </a:r>
          </a:p>
          <a:p>
            <a:pPr>
              <a:buFont typeface="Wingdings" pitchFamily="2" charset="2"/>
              <a:buChar char="Ø"/>
            </a:pPr>
            <a:endParaRPr lang="en-GB" altLang="en-US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solidFill>
                  <a:srgbClr val="00B050"/>
                </a:solidFill>
              </a:rPr>
              <a:t>12</a:t>
            </a:r>
            <a:r>
              <a:rPr lang="en-GB" baseline="30000" dirty="0">
                <a:solidFill>
                  <a:srgbClr val="00B050"/>
                </a:solidFill>
              </a:rPr>
              <a:t>th</a:t>
            </a:r>
            <a:r>
              <a:rPr lang="en-GB" dirty="0">
                <a:solidFill>
                  <a:srgbClr val="00B050"/>
                </a:solidFill>
              </a:rPr>
              <a:t> May – final dare for VERIFICATION of hours</a:t>
            </a:r>
          </a:p>
        </p:txBody>
      </p:sp>
    </p:spTree>
    <p:extLst>
      <p:ext uri="{BB962C8B-B14F-4D97-AF65-F5344CB8AC3E}">
        <p14:creationId xmlns:p14="http://schemas.microsoft.com/office/powerpoint/2010/main" val="81310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CHECKS – Club Captains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/>
              <a:t>Received email about committee members info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Received an email about access to the SVS system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Contact </a:t>
            </a:r>
            <a:r>
              <a:rPr lang="en-GB" sz="2800" dirty="0">
                <a:hlinkClick r:id="rId2"/>
              </a:rPr>
              <a:t>sportsvolunteer@manchester.ac.uk</a:t>
            </a:r>
            <a:r>
              <a:rPr lang="en-GB" sz="2800" dirty="0"/>
              <a:t> for Provider password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Ensure you know how to verify hours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Ensure you know how members can apply for bursary funding towards qualifications </a:t>
            </a:r>
          </a:p>
        </p:txBody>
      </p:sp>
    </p:spTree>
    <p:extLst>
      <p:ext uri="{BB962C8B-B14F-4D97-AF65-F5344CB8AC3E}">
        <p14:creationId xmlns:p14="http://schemas.microsoft.com/office/powerpoint/2010/main" val="97238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Contact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96" y="2093373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en-GB" sz="3600" dirty="0">
                <a:latin typeface="TheSans Light" pitchFamily="34" charset="0"/>
              </a:rPr>
              <a:t>Drop in to office  : Tuesday or Thursday</a:t>
            </a:r>
          </a:p>
          <a:p>
            <a:pPr algn="ctr">
              <a:buNone/>
              <a:defRPr/>
            </a:pPr>
            <a:r>
              <a:rPr lang="en-GB" sz="3600" dirty="0">
                <a:latin typeface="TheSans Light" pitchFamily="34" charset="0"/>
              </a:rPr>
              <a:t>Via MS Teams at other times</a:t>
            </a:r>
          </a:p>
          <a:p>
            <a:pPr algn="ctr">
              <a:buNone/>
              <a:defRPr/>
            </a:pPr>
            <a:endParaRPr lang="en-GB" sz="1800" dirty="0">
              <a:latin typeface="TheSans Light" pitchFamily="34" charset="0"/>
            </a:endParaRPr>
          </a:p>
          <a:p>
            <a:pPr algn="ctr">
              <a:buNone/>
              <a:defRPr/>
            </a:pPr>
            <a:r>
              <a:rPr lang="en-GB" b="1" dirty="0">
                <a:latin typeface="TheSans Light" pitchFamily="34" charset="0"/>
              </a:rPr>
              <a:t>Ellen Stephenson </a:t>
            </a:r>
            <a:r>
              <a:rPr lang="en-GB" dirty="0">
                <a:latin typeface="TheSans Light" pitchFamily="34" charset="0"/>
              </a:rPr>
              <a:t>– Sport Participation Officer</a:t>
            </a:r>
          </a:p>
          <a:p>
            <a:pPr algn="ctr">
              <a:buNone/>
              <a:defRPr/>
            </a:pPr>
            <a:r>
              <a:rPr lang="en-GB" dirty="0">
                <a:latin typeface="TheSans Light" pitchFamily="34" charset="0"/>
              </a:rPr>
              <a:t>0161 529 4212</a:t>
            </a:r>
          </a:p>
          <a:p>
            <a:pPr algn="ctr">
              <a:buNone/>
              <a:defRPr/>
            </a:pPr>
            <a:r>
              <a:rPr lang="en-GB" dirty="0">
                <a:latin typeface="TheSans Light" pitchFamily="34" charset="0"/>
              </a:rPr>
              <a:t>E: sportsvolunteer@manchester.ac.uk</a:t>
            </a:r>
          </a:p>
          <a:p>
            <a:pPr algn="ctr">
              <a:buNone/>
              <a:defRPr/>
            </a:pPr>
            <a:endParaRPr lang="en-GB" sz="2600" dirty="0">
              <a:latin typeface="TheSans Light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1051987"/>
      </p:ext>
    </p:extLst>
  </p:cSld>
  <p:clrMapOvr>
    <a:masterClrMapping/>
  </p:clrMapOvr>
</p:sld>
</file>

<file path=ppt/theme/theme1.xml><?xml version="1.0" encoding="utf-8"?>
<a:theme xmlns:a="http://schemas.openxmlformats.org/drawingml/2006/main" name="Induction Day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547218f-61f7-42e7-83c7-2cab78675656">
      <Terms xmlns="http://schemas.microsoft.com/office/infopath/2007/PartnerControls"/>
    </lcf76f155ced4ddcb4097134ff3c332f>
    <TaxCatchAll xmlns="db0d80d6-8843-4d7f-825c-fe6dbab844d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E6B728F1438449996F882547B8D5B0" ma:contentTypeVersion="14" ma:contentTypeDescription="Create a new document." ma:contentTypeScope="" ma:versionID="b18484f530aaddbf7d663f174571ad4e">
  <xsd:schema xmlns:xsd="http://www.w3.org/2001/XMLSchema" xmlns:xs="http://www.w3.org/2001/XMLSchema" xmlns:p="http://schemas.microsoft.com/office/2006/metadata/properties" xmlns:ns2="e547218f-61f7-42e7-83c7-2cab78675656" xmlns:ns3="db0d80d6-8843-4d7f-825c-fe6dbab844d2" targetNamespace="http://schemas.microsoft.com/office/2006/metadata/properties" ma:root="true" ma:fieldsID="76d5240e36435bde7ad906aeceb542f7" ns2:_="" ns3:_="">
    <xsd:import namespace="e547218f-61f7-42e7-83c7-2cab78675656"/>
    <xsd:import namespace="db0d80d6-8843-4d7f-825c-fe6dbab844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47218f-61f7-42e7-83c7-2cab786756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0d80d6-8843-4d7f-825c-fe6dbab844d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1dd0645-d864-460b-b551-781c09f2b862}" ma:internalName="TaxCatchAll" ma:showField="CatchAllData" ma:web="db0d80d6-8843-4d7f-825c-fe6dbab844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991EB6-7A12-44EB-9F61-084B72BD56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291552-FC33-4508-B99E-88FA519F2E34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db0d80d6-8843-4d7f-825c-fe6dbab844d2"/>
    <ds:schemaRef ds:uri="http://schemas.microsoft.com/office/infopath/2007/PartnerControls"/>
    <ds:schemaRef ds:uri="e547218f-61f7-42e7-83c7-2cab78675656"/>
  </ds:schemaRefs>
</ds:datastoreItem>
</file>

<file path=customXml/itemProps3.xml><?xml version="1.0" encoding="utf-8"?>
<ds:datastoreItem xmlns:ds="http://schemas.openxmlformats.org/officeDocument/2006/customXml" ds:itemID="{ADD96365-E1BD-4B95-BC66-28E734CF7C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47218f-61f7-42e7-83c7-2cab78675656"/>
    <ds:schemaRef ds:uri="db0d80d6-8843-4d7f-825c-fe6dbab844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Induction Day Template</Template>
  <TotalTime>622</TotalTime>
  <Words>470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TheSans Light</vt:lpstr>
      <vt:lpstr>Wingdings</vt:lpstr>
      <vt:lpstr>Induction Day Template</vt:lpstr>
      <vt:lpstr>Sports Volunteer Scheme 2026 27</vt:lpstr>
      <vt:lpstr>Who is it for ?</vt:lpstr>
      <vt:lpstr>What’s in it for you?</vt:lpstr>
      <vt:lpstr>What to do </vt:lpstr>
      <vt:lpstr>What to do </vt:lpstr>
      <vt:lpstr>Things to note</vt:lpstr>
      <vt:lpstr>CHECKS – Club Captains</vt:lpstr>
      <vt:lpstr>Contact Us</vt:lpstr>
    </vt:vector>
  </TitlesOfParts>
  <Company>The 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Imogen Greatbatch</dc:creator>
  <cp:lastModifiedBy>Ellen Stephenson</cp:lastModifiedBy>
  <cp:revision>30</cp:revision>
  <cp:lastPrinted>2017-09-14T13:59:57Z</cp:lastPrinted>
  <dcterms:created xsi:type="dcterms:W3CDTF">2016-09-02T13:14:03Z</dcterms:created>
  <dcterms:modified xsi:type="dcterms:W3CDTF">2026-06-17T16:36:55Z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0x010100E7E6B728F1438449996F882547B8D5B0</vt:lpwstr>
  </property>
  <property fmtid="{D5CDD505-2E9C-101B-9397-08002B2CF9AE}" pid="3" name="MediaServiceImageTags">
    <vt:lpwstr/>
  </property>
</Properties>
</file>